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835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0.png"/><Relationship Id="rId3" Type="http://schemas.openxmlformats.org/officeDocument/2006/relationships/image" Target="../media/image28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29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1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80.png"/><Relationship Id="rId2" Type="http://schemas.openxmlformats.org/officeDocument/2006/relationships/image" Target="../media/image26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4.png"/><Relationship Id="rId10" Type="http://schemas.openxmlformats.org/officeDocument/2006/relationships/image" Target="../media/image77.png"/><Relationship Id="rId4" Type="http://schemas.openxmlformats.org/officeDocument/2006/relationships/image" Target="../media/image29.png"/><Relationship Id="rId9" Type="http://schemas.openxmlformats.org/officeDocument/2006/relationships/image" Target="../media/image76.png"/><Relationship Id="rId1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86.png"/><Relationship Id="rId12" Type="http://schemas.openxmlformats.org/officeDocument/2006/relationships/image" Target="../media/image75.png"/><Relationship Id="rId2" Type="http://schemas.openxmlformats.org/officeDocument/2006/relationships/image" Target="../media/image26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73.png"/><Relationship Id="rId15" Type="http://schemas.openxmlformats.org/officeDocument/2006/relationships/image" Target="../media/image92.png"/><Relationship Id="rId10" Type="http://schemas.openxmlformats.org/officeDocument/2006/relationships/image" Target="../media/image89.png"/><Relationship Id="rId4" Type="http://schemas.openxmlformats.org/officeDocument/2006/relationships/image" Target="../media/image29.png"/><Relationship Id="rId9" Type="http://schemas.openxmlformats.org/officeDocument/2006/relationships/image" Target="../media/image88.png"/><Relationship Id="rId1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9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3.png"/><Relationship Id="rId5" Type="http://schemas.openxmlformats.org/officeDocument/2006/relationships/image" Target="../media/image93.png"/><Relationship Id="rId15" Type="http://schemas.openxmlformats.org/officeDocument/2006/relationships/image" Target="../media/image74.png"/><Relationship Id="rId10" Type="http://schemas.openxmlformats.org/officeDocument/2006/relationships/image" Target="../media/image96.pn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8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97.png"/><Relationship Id="rId2" Type="http://schemas.openxmlformats.org/officeDocument/2006/relationships/image" Target="../media/image26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5" Type="http://schemas.openxmlformats.org/officeDocument/2006/relationships/image" Target="../media/image101.png"/><Relationship Id="rId10" Type="http://schemas.openxmlformats.org/officeDocument/2006/relationships/image" Target="../media/image95.png"/><Relationship Id="rId4" Type="http://schemas.openxmlformats.org/officeDocument/2006/relationships/image" Target="../media/image48.png"/><Relationship Id="rId9" Type="http://schemas.openxmlformats.org/officeDocument/2006/relationships/image" Target="../media/image94.png"/><Relationship Id="rId1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88.png"/><Relationship Id="rId18" Type="http://schemas.openxmlformats.org/officeDocument/2006/relationships/image" Target="../media/image109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106.png"/><Relationship Id="rId17" Type="http://schemas.openxmlformats.org/officeDocument/2006/relationships/image" Target="../media/image108.png"/><Relationship Id="rId2" Type="http://schemas.openxmlformats.org/officeDocument/2006/relationships/image" Target="../media/image26.png"/><Relationship Id="rId16" Type="http://schemas.openxmlformats.org/officeDocument/2006/relationships/image" Target="../media/image107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05.png"/><Relationship Id="rId5" Type="http://schemas.openxmlformats.org/officeDocument/2006/relationships/image" Target="../media/image93.png"/><Relationship Id="rId15" Type="http://schemas.openxmlformats.org/officeDocument/2006/relationships/image" Target="../media/image90.png"/><Relationship Id="rId10" Type="http://schemas.openxmlformats.org/officeDocument/2006/relationships/image" Target="../media/image104.png"/><Relationship Id="rId19" Type="http://schemas.openxmlformats.org/officeDocument/2006/relationships/image" Target="../media/image110.png"/><Relationship Id="rId4" Type="http://schemas.openxmlformats.org/officeDocument/2006/relationships/image" Target="../media/image29.png"/><Relationship Id="rId9" Type="http://schemas.openxmlformats.org/officeDocument/2006/relationships/image" Target="../media/image103.png"/><Relationship Id="rId1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74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7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15.png"/><Relationship Id="rId5" Type="http://schemas.openxmlformats.org/officeDocument/2006/relationships/image" Target="../media/image111.png"/><Relationship Id="rId10" Type="http://schemas.openxmlformats.org/officeDocument/2006/relationships/image" Target="../media/image114.png"/><Relationship Id="rId4" Type="http://schemas.openxmlformats.org/officeDocument/2006/relationships/image" Target="../media/image48.png"/><Relationship Id="rId9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79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1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0" Type="http://schemas.openxmlformats.org/officeDocument/2006/relationships/image" Target="../media/image114.png"/><Relationship Id="rId4" Type="http://schemas.openxmlformats.org/officeDocument/2006/relationships/image" Target="../media/image48.png"/><Relationship Id="rId9" Type="http://schemas.openxmlformats.org/officeDocument/2006/relationships/image" Target="../media/image113.png"/><Relationship Id="rId1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90.png"/><Relationship Id="rId3" Type="http://schemas.openxmlformats.org/officeDocument/2006/relationships/image" Target="../media/image28.png"/><Relationship Id="rId21" Type="http://schemas.openxmlformats.org/officeDocument/2006/relationships/image" Target="../media/image74.png"/><Relationship Id="rId7" Type="http://schemas.openxmlformats.org/officeDocument/2006/relationships/image" Target="../media/image35.png"/><Relationship Id="rId12" Type="http://schemas.openxmlformats.org/officeDocument/2006/relationships/image" Target="../media/image122.png"/><Relationship Id="rId17" Type="http://schemas.openxmlformats.org/officeDocument/2006/relationships/image" Target="../media/image89.png"/><Relationship Id="rId2" Type="http://schemas.openxmlformats.org/officeDocument/2006/relationships/image" Target="../media/image26.png"/><Relationship Id="rId16" Type="http://schemas.openxmlformats.org/officeDocument/2006/relationships/image" Target="../media/image88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21.png"/><Relationship Id="rId5" Type="http://schemas.openxmlformats.org/officeDocument/2006/relationships/image" Target="../media/image111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6.png"/><Relationship Id="rId4" Type="http://schemas.openxmlformats.org/officeDocument/2006/relationships/image" Target="../media/image48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8.png"/><Relationship Id="rId7" Type="http://schemas.openxmlformats.org/officeDocument/2006/relationships/image" Target="../media/image7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35.png"/><Relationship Id="rId4" Type="http://schemas.openxmlformats.org/officeDocument/2006/relationships/image" Target="../media/image48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1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5" Type="http://schemas.openxmlformats.org/officeDocument/2006/relationships/image" Target="../media/image74.png"/><Relationship Id="rId10" Type="http://schemas.openxmlformats.org/officeDocument/2006/relationships/image" Target="../media/image132.png"/><Relationship Id="rId4" Type="http://schemas.openxmlformats.org/officeDocument/2006/relationships/image" Target="../media/image29.png"/><Relationship Id="rId9" Type="http://schemas.openxmlformats.org/officeDocument/2006/relationships/image" Target="../media/image131.png"/><Relationship Id="rId1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28.png"/><Relationship Id="rId7" Type="http://schemas.openxmlformats.org/officeDocument/2006/relationships/image" Target="../media/image79.png"/><Relationship Id="rId12" Type="http://schemas.openxmlformats.org/officeDocument/2006/relationships/image" Target="../media/image133.png"/><Relationship Id="rId2" Type="http://schemas.openxmlformats.org/officeDocument/2006/relationships/image" Target="../media/image26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32.png"/><Relationship Id="rId5" Type="http://schemas.openxmlformats.org/officeDocument/2006/relationships/image" Target="../media/image75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29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39.png"/><Relationship Id="rId3" Type="http://schemas.openxmlformats.org/officeDocument/2006/relationships/image" Target="../media/image28.png"/><Relationship Id="rId7" Type="http://schemas.openxmlformats.org/officeDocument/2006/relationships/image" Target="../media/image129.png"/><Relationship Id="rId12" Type="http://schemas.openxmlformats.org/officeDocument/2006/relationships/image" Target="../media/image90.png"/><Relationship Id="rId17" Type="http://schemas.openxmlformats.org/officeDocument/2006/relationships/image" Target="../media/image74.png"/><Relationship Id="rId2" Type="http://schemas.openxmlformats.org/officeDocument/2006/relationships/image" Target="../media/image26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9.png"/><Relationship Id="rId5" Type="http://schemas.openxmlformats.org/officeDocument/2006/relationships/image" Target="../media/image75.png"/><Relationship Id="rId15" Type="http://schemas.openxmlformats.org/officeDocument/2006/relationships/image" Target="../media/image141.png"/><Relationship Id="rId10" Type="http://schemas.openxmlformats.org/officeDocument/2006/relationships/image" Target="../media/image88.png"/><Relationship Id="rId4" Type="http://schemas.openxmlformats.org/officeDocument/2006/relationships/image" Target="../media/image29.png"/><Relationship Id="rId9" Type="http://schemas.openxmlformats.org/officeDocument/2006/relationships/image" Target="../media/image138.png"/><Relationship Id="rId1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3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3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9" Type="http://schemas.openxmlformats.org/officeDocument/2006/relationships/image" Target="../media/image178.png"/><Relationship Id="rId21" Type="http://schemas.openxmlformats.org/officeDocument/2006/relationships/image" Target="../media/image160.png"/><Relationship Id="rId34" Type="http://schemas.openxmlformats.org/officeDocument/2006/relationships/image" Target="../media/image173.png"/><Relationship Id="rId42" Type="http://schemas.openxmlformats.org/officeDocument/2006/relationships/image" Target="../media/image181.png"/><Relationship Id="rId47" Type="http://schemas.openxmlformats.org/officeDocument/2006/relationships/image" Target="../media/image186.png"/><Relationship Id="rId50" Type="http://schemas.openxmlformats.org/officeDocument/2006/relationships/image" Target="../media/image189.png"/><Relationship Id="rId7" Type="http://schemas.openxmlformats.org/officeDocument/2006/relationships/image" Target="../media/image35.png"/><Relationship Id="rId2" Type="http://schemas.openxmlformats.org/officeDocument/2006/relationships/image" Target="../media/image146.png"/><Relationship Id="rId16" Type="http://schemas.openxmlformats.org/officeDocument/2006/relationships/image" Target="../media/image155.png"/><Relationship Id="rId29" Type="http://schemas.openxmlformats.org/officeDocument/2006/relationships/image" Target="../media/image168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32" Type="http://schemas.openxmlformats.org/officeDocument/2006/relationships/image" Target="../media/image171.png"/><Relationship Id="rId37" Type="http://schemas.openxmlformats.org/officeDocument/2006/relationships/image" Target="../media/image176.png"/><Relationship Id="rId40" Type="http://schemas.openxmlformats.org/officeDocument/2006/relationships/image" Target="../media/image179.png"/><Relationship Id="rId45" Type="http://schemas.openxmlformats.org/officeDocument/2006/relationships/image" Target="../media/image184.png"/><Relationship Id="rId5" Type="http://schemas.openxmlformats.org/officeDocument/2006/relationships/image" Target="../media/image29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7.png"/><Relationship Id="rId36" Type="http://schemas.openxmlformats.org/officeDocument/2006/relationships/image" Target="../media/image175.png"/><Relationship Id="rId49" Type="http://schemas.openxmlformats.org/officeDocument/2006/relationships/image" Target="../media/image188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170.png"/><Relationship Id="rId44" Type="http://schemas.openxmlformats.org/officeDocument/2006/relationships/image" Target="../media/image183.png"/><Relationship Id="rId4" Type="http://schemas.openxmlformats.org/officeDocument/2006/relationships/image" Target="../media/image28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Relationship Id="rId30" Type="http://schemas.openxmlformats.org/officeDocument/2006/relationships/image" Target="../media/image169.png"/><Relationship Id="rId35" Type="http://schemas.openxmlformats.org/officeDocument/2006/relationships/image" Target="../media/image174.png"/><Relationship Id="rId43" Type="http://schemas.openxmlformats.org/officeDocument/2006/relationships/image" Target="../media/image182.png"/><Relationship Id="rId48" Type="http://schemas.openxmlformats.org/officeDocument/2006/relationships/image" Target="../media/image187.png"/><Relationship Id="rId8" Type="http://schemas.openxmlformats.org/officeDocument/2006/relationships/image" Target="../media/image75.png"/><Relationship Id="rId3" Type="http://schemas.openxmlformats.org/officeDocument/2006/relationships/image" Target="../media/image2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72.png"/><Relationship Id="rId38" Type="http://schemas.openxmlformats.org/officeDocument/2006/relationships/image" Target="../media/image177.png"/><Relationship Id="rId46" Type="http://schemas.openxmlformats.org/officeDocument/2006/relationships/image" Target="../media/image185.png"/><Relationship Id="rId20" Type="http://schemas.openxmlformats.org/officeDocument/2006/relationships/image" Target="../media/image159.png"/><Relationship Id="rId41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208.png"/><Relationship Id="rId3" Type="http://schemas.openxmlformats.org/officeDocument/2006/relationships/image" Target="../media/image26.png"/><Relationship Id="rId21" Type="http://schemas.openxmlformats.org/officeDocument/2006/relationships/image" Target="../media/image203.png"/><Relationship Id="rId7" Type="http://schemas.openxmlformats.org/officeDocument/2006/relationships/image" Target="../media/image35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207.png"/><Relationship Id="rId2" Type="http://schemas.openxmlformats.org/officeDocument/2006/relationships/image" Target="../media/image190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5" Type="http://schemas.openxmlformats.org/officeDocument/2006/relationships/image" Target="../media/image29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28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Relationship Id="rId27" Type="http://schemas.openxmlformats.org/officeDocument/2006/relationships/image" Target="../media/image2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16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4.png"/><Relationship Id="rId5" Type="http://schemas.openxmlformats.org/officeDocument/2006/relationships/image" Target="../media/image29.png"/><Relationship Id="rId10" Type="http://schemas.openxmlformats.org/officeDocument/2006/relationships/image" Target="../media/image213.png"/><Relationship Id="rId4" Type="http://schemas.openxmlformats.org/officeDocument/2006/relationships/image" Target="../media/image28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16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4.png"/><Relationship Id="rId5" Type="http://schemas.openxmlformats.org/officeDocument/2006/relationships/image" Target="../media/image29.png"/><Relationship Id="rId10" Type="http://schemas.openxmlformats.org/officeDocument/2006/relationships/image" Target="../media/image213.png"/><Relationship Id="rId4" Type="http://schemas.openxmlformats.org/officeDocument/2006/relationships/image" Target="../media/image28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" Type="http://schemas.openxmlformats.org/officeDocument/2006/relationships/image" Target="../media/image28.png"/><Relationship Id="rId21" Type="http://schemas.openxmlformats.org/officeDocument/2006/relationships/image" Target="../media/image234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" Type="http://schemas.openxmlformats.org/officeDocument/2006/relationships/image" Target="../media/image26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24" Type="http://schemas.openxmlformats.org/officeDocument/2006/relationships/image" Target="../media/image35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10" Type="http://schemas.openxmlformats.org/officeDocument/2006/relationships/image" Target="../media/image223.png"/><Relationship Id="rId19" Type="http://schemas.openxmlformats.org/officeDocument/2006/relationships/image" Target="../media/image232.png"/><Relationship Id="rId4" Type="http://schemas.openxmlformats.org/officeDocument/2006/relationships/image" Target="../media/image29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0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42.png"/><Relationship Id="rId18" Type="http://schemas.openxmlformats.org/officeDocument/2006/relationships/image" Target="../media/image230.png"/><Relationship Id="rId3" Type="http://schemas.openxmlformats.org/officeDocument/2006/relationships/image" Target="../media/image28.png"/><Relationship Id="rId21" Type="http://schemas.openxmlformats.org/officeDocument/2006/relationships/image" Target="../media/image248.png"/><Relationship Id="rId7" Type="http://schemas.openxmlformats.org/officeDocument/2006/relationships/image" Target="../media/image238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" Type="http://schemas.openxmlformats.org/officeDocument/2006/relationships/image" Target="../media/image26.png"/><Relationship Id="rId16" Type="http://schemas.openxmlformats.org/officeDocument/2006/relationships/image" Target="../media/image245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240.png"/><Relationship Id="rId24" Type="http://schemas.openxmlformats.org/officeDocument/2006/relationships/image" Target="../media/image35.png"/><Relationship Id="rId5" Type="http://schemas.openxmlformats.org/officeDocument/2006/relationships/image" Target="../media/image218.png"/><Relationship Id="rId15" Type="http://schemas.openxmlformats.org/officeDocument/2006/relationships/image" Target="../media/image244.png"/><Relationship Id="rId23" Type="http://schemas.openxmlformats.org/officeDocument/2006/relationships/image" Target="../media/image250.png"/><Relationship Id="rId10" Type="http://schemas.openxmlformats.org/officeDocument/2006/relationships/image" Target="../media/image223.png"/><Relationship Id="rId19" Type="http://schemas.openxmlformats.org/officeDocument/2006/relationships/image" Target="../media/image231.png"/><Relationship Id="rId4" Type="http://schemas.openxmlformats.org/officeDocument/2006/relationships/image" Target="../media/image237.png"/><Relationship Id="rId9" Type="http://schemas.openxmlformats.org/officeDocument/2006/relationships/image" Target="../media/image239.png"/><Relationship Id="rId14" Type="http://schemas.openxmlformats.org/officeDocument/2006/relationships/image" Target="../media/image243.png"/><Relationship Id="rId22" Type="http://schemas.openxmlformats.org/officeDocument/2006/relationships/image" Target="../media/image2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8.png"/><Relationship Id="rId7" Type="http://schemas.openxmlformats.org/officeDocument/2006/relationships/image" Target="../media/image2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251.png"/><Relationship Id="rId10" Type="http://schemas.openxmlformats.org/officeDocument/2006/relationships/image" Target="../media/image35.png"/><Relationship Id="rId4" Type="http://schemas.openxmlformats.org/officeDocument/2006/relationships/image" Target="../media/image237.png"/><Relationship Id="rId9" Type="http://schemas.openxmlformats.org/officeDocument/2006/relationships/image" Target="../media/image2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35.png"/><Relationship Id="rId4" Type="http://schemas.openxmlformats.org/officeDocument/2006/relationships/image" Target="../media/image48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7.png"/><Relationship Id="rId10" Type="http://schemas.openxmlformats.org/officeDocument/2006/relationships/image" Target="../media/image58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8.png"/><Relationship Id="rId7" Type="http://schemas.openxmlformats.org/officeDocument/2006/relationships/image" Target="../media/image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7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64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29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7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8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16747" y="688473"/>
            <a:ext cx="5252221" cy="622601"/>
            <a:chOff x="6516747" y="688473"/>
            <a:chExt cx="5252221" cy="622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6747" y="688473"/>
              <a:ext cx="5252221" cy="6226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2679" y="9063677"/>
            <a:ext cx="1737691" cy="482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1777" y="9203355"/>
            <a:ext cx="14531684" cy="213364"/>
            <a:chOff x="1781777" y="9203355"/>
            <a:chExt cx="14531684" cy="2133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81777" y="9203355"/>
              <a:ext cx="14531684" cy="2133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146" y="9128482"/>
            <a:ext cx="442722" cy="363110"/>
            <a:chOff x="828146" y="9128482"/>
            <a:chExt cx="442722" cy="3631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28146" y="9128482"/>
              <a:ext cx="442722" cy="3631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48985" y="4274334"/>
            <a:ext cx="3190476" cy="4180952"/>
            <a:chOff x="3748985" y="4274334"/>
            <a:chExt cx="3190476" cy="41809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748985" y="4274334"/>
              <a:ext cx="3185115" cy="4179407"/>
              <a:chOff x="3748985" y="4274334"/>
              <a:chExt cx="3185115" cy="41794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6428" y="2307135"/>
                <a:ext cx="6370230" cy="835881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48985" y="4274334"/>
                <a:ext cx="3185115" cy="41794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34340" y="4905859"/>
              <a:ext cx="1973189" cy="2932033"/>
              <a:chOff x="4534340" y="4905859"/>
              <a:chExt cx="1973189" cy="293203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47745" y="3515734"/>
                <a:ext cx="3946378" cy="5864065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34340" y="4905859"/>
                <a:ext cx="1973189" cy="293203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304970" y="5275752"/>
              <a:ext cx="406450" cy="2574290"/>
              <a:chOff x="4304970" y="5275752"/>
              <a:chExt cx="406450" cy="25742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01745" y="4004240"/>
                <a:ext cx="812901" cy="5148580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304970" y="5275752"/>
                <a:ext cx="406450" cy="257429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71343" y="4204935"/>
            <a:ext cx="3238095" cy="4257143"/>
            <a:chOff x="7371343" y="4204935"/>
            <a:chExt cx="3238095" cy="425714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371343" y="4204935"/>
              <a:ext cx="3237994" cy="4248793"/>
              <a:chOff x="7371343" y="4204935"/>
              <a:chExt cx="3237994" cy="424879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52346" y="2205076"/>
                <a:ext cx="6475988" cy="8497587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371343" y="4204935"/>
                <a:ext cx="3237994" cy="42487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69736" y="4846944"/>
              <a:ext cx="2005948" cy="2980710"/>
              <a:chOff x="8169736" y="4846944"/>
              <a:chExt cx="2005948" cy="298071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166762" y="3433741"/>
                <a:ext cx="4011896" cy="5961420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69736" y="4846944"/>
                <a:ext cx="2005948" cy="298071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40366" y="5275752"/>
              <a:ext cx="406450" cy="2574290"/>
              <a:chOff x="7940366" y="5275752"/>
              <a:chExt cx="406450" cy="257429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37141" y="4004240"/>
                <a:ext cx="812901" cy="5148580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40366" y="5275752"/>
                <a:ext cx="406450" cy="257429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045969" y="4274334"/>
            <a:ext cx="3190476" cy="4180952"/>
            <a:chOff x="11045969" y="4274334"/>
            <a:chExt cx="3190476" cy="418095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045969" y="4274334"/>
              <a:ext cx="3190476" cy="4180952"/>
              <a:chOff x="11045969" y="4274334"/>
              <a:chExt cx="3190476" cy="4180952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1045969" y="4274334"/>
                <a:ext cx="3185115" cy="4179407"/>
                <a:chOff x="11045969" y="4274334"/>
                <a:chExt cx="3185115" cy="4179407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453411" y="2307135"/>
                  <a:ext cx="6370230" cy="8358814"/>
                </a:xfrm>
                <a:prstGeom prst="rect">
                  <a:avLst/>
                </a:prstGeom>
              </p:spPr>
            </p:pic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045969" y="4274334"/>
                  <a:ext cx="3185115" cy="4179407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1831323" y="4905859"/>
                <a:ext cx="1973189" cy="2932033"/>
                <a:chOff x="11831323" y="4905859"/>
                <a:chExt cx="1973189" cy="2932033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44729" y="3515734"/>
                  <a:ext cx="3946378" cy="5864065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831323" y="4905859"/>
                  <a:ext cx="1973189" cy="29320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11560246" y="5279201"/>
              <a:ext cx="406294" cy="2576646"/>
              <a:chOff x="11560246" y="5279201"/>
              <a:chExt cx="406294" cy="257664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357099" y="4006504"/>
                <a:ext cx="812588" cy="5153293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60246" y="5279201"/>
                <a:ext cx="406294" cy="2576646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78903" y="1527107"/>
            <a:ext cx="9559875" cy="222144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03554" y="768074"/>
            <a:ext cx="4403462" cy="5637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2" y="800052"/>
            <a:ext cx="7237156" cy="17442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564" y="2381110"/>
            <a:ext cx="3326973" cy="3275923"/>
            <a:chOff x="775564" y="2381110"/>
            <a:chExt cx="3326973" cy="32759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564" y="2381110"/>
              <a:ext cx="3326973" cy="32759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6403" y="2381110"/>
            <a:ext cx="3101983" cy="3322365"/>
            <a:chOff x="5136403" y="2381110"/>
            <a:chExt cx="3101983" cy="33223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6403" y="2381110"/>
              <a:ext cx="3101983" cy="33223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4098" y="6171942"/>
            <a:ext cx="5536132" cy="3417553"/>
            <a:chOff x="2134098" y="6171942"/>
            <a:chExt cx="5536132" cy="34175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4098" y="6171942"/>
              <a:ext cx="5536132" cy="34175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24969" y="4363780"/>
            <a:ext cx="3020377" cy="15570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422" y="5723816"/>
            <a:ext cx="2464642" cy="7005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74592" y="5646335"/>
            <a:ext cx="2609414" cy="65358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7878" y="9668097"/>
            <a:ext cx="2816814" cy="7155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44" y="5503302"/>
            <a:ext cx="3776817" cy="2895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2" y="800052"/>
            <a:ext cx="7237156" cy="1744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4969" y="4363780"/>
            <a:ext cx="3020377" cy="15571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5564" y="2381110"/>
            <a:ext cx="3326973" cy="3275923"/>
            <a:chOff x="775564" y="2381110"/>
            <a:chExt cx="3326973" cy="32759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564" y="2381110"/>
              <a:ext cx="3326973" cy="32759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6403" y="2381110"/>
            <a:ext cx="3101983" cy="3322365"/>
            <a:chOff x="5136403" y="2381110"/>
            <a:chExt cx="3101983" cy="33223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6403" y="2381110"/>
              <a:ext cx="3101983" cy="33223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4098" y="6171942"/>
            <a:ext cx="5536132" cy="3417553"/>
            <a:chOff x="2134098" y="6171942"/>
            <a:chExt cx="5536132" cy="34175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4098" y="6171942"/>
              <a:ext cx="5536132" cy="34175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8422" y="5723816"/>
            <a:ext cx="2464642" cy="7005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74592" y="5646335"/>
            <a:ext cx="2609414" cy="6535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87878" y="9668097"/>
            <a:ext cx="2816814" cy="7155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3176" y="2381110"/>
            <a:ext cx="2659990" cy="3717993"/>
            <a:chOff x="1423176" y="2381110"/>
            <a:chExt cx="2659990" cy="37179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3176" y="2381110"/>
              <a:ext cx="2659990" cy="37179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71997" y="2361740"/>
            <a:ext cx="2659990" cy="3717993"/>
            <a:chOff x="5271997" y="2361740"/>
            <a:chExt cx="2659990" cy="37179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71997" y="2361740"/>
              <a:ext cx="2659990" cy="37179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01739" y="6567721"/>
            <a:ext cx="2659990" cy="3717993"/>
            <a:chOff x="3501739" y="6567721"/>
            <a:chExt cx="2659990" cy="37179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01739" y="6567721"/>
              <a:ext cx="2659990" cy="371799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2" y="800052"/>
            <a:ext cx="7237156" cy="17442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59067" y="3523548"/>
            <a:ext cx="3806527" cy="14204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59067" y="5173447"/>
            <a:ext cx="3660070" cy="14204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59027" y="6823342"/>
            <a:ext cx="4358670" cy="15587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3126" y="3475279"/>
            <a:ext cx="1309880" cy="1309880"/>
            <a:chOff x="10883126" y="3475279"/>
            <a:chExt cx="1309880" cy="13098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3126" y="3475279"/>
              <a:ext cx="1309880" cy="13098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3126" y="6763283"/>
            <a:ext cx="1309880" cy="1309880"/>
            <a:chOff x="10883126" y="6763283"/>
            <a:chExt cx="1309880" cy="13098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3126" y="6763283"/>
              <a:ext cx="1309880" cy="1309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83126" y="5115165"/>
            <a:ext cx="1309880" cy="1309880"/>
            <a:chOff x="10883126" y="5115165"/>
            <a:chExt cx="1309880" cy="13098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3126" y="5115165"/>
              <a:ext cx="1309880" cy="13098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0057" y="2764919"/>
            <a:ext cx="5044302" cy="6357750"/>
            <a:chOff x="2760057" y="2764919"/>
            <a:chExt cx="5044302" cy="63577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0057" y="2764919"/>
              <a:ext cx="5044302" cy="635775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800000">
            <a:off x="979635" y="3012637"/>
            <a:ext cx="4291284" cy="13953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2" y="800052"/>
            <a:ext cx="7457594" cy="1744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090" y="2381110"/>
            <a:ext cx="3101929" cy="3050063"/>
            <a:chOff x="1078090" y="2381110"/>
            <a:chExt cx="3101929" cy="30500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090" y="2381110"/>
              <a:ext cx="3101929" cy="30500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53243" y="2381110"/>
            <a:ext cx="2789614" cy="3732338"/>
            <a:chOff x="6353243" y="2381110"/>
            <a:chExt cx="2789614" cy="37323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3243" y="2381110"/>
              <a:ext cx="2789614" cy="3732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4098" y="5381734"/>
            <a:ext cx="4263761" cy="4263761"/>
            <a:chOff x="2134098" y="5381734"/>
            <a:chExt cx="4263761" cy="42637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4098" y="5381734"/>
              <a:ext cx="4263761" cy="42637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4969" y="4363780"/>
            <a:ext cx="3020377" cy="155710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4770" y="5457116"/>
            <a:ext cx="2967318" cy="7155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3763" y="6056306"/>
            <a:ext cx="3228061" cy="71556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6954" y="9248144"/>
            <a:ext cx="3199385" cy="6535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2" y="800052"/>
            <a:ext cx="7457594" cy="1744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4969" y="4363780"/>
            <a:ext cx="3020377" cy="15570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8090" y="2381110"/>
            <a:ext cx="3101929" cy="3050063"/>
            <a:chOff x="1078090" y="2381110"/>
            <a:chExt cx="3101929" cy="30500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090" y="2381110"/>
              <a:ext cx="3101929" cy="30500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53243" y="2381110"/>
            <a:ext cx="2789614" cy="3732338"/>
            <a:chOff x="6353243" y="2381110"/>
            <a:chExt cx="2789614" cy="37323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3243" y="2381110"/>
              <a:ext cx="2789614" cy="3732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4098" y="5381734"/>
            <a:ext cx="4263761" cy="4263761"/>
            <a:chOff x="2134098" y="5381734"/>
            <a:chExt cx="4263761" cy="42637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4098" y="5381734"/>
              <a:ext cx="4263761" cy="42637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4770" y="5457116"/>
            <a:ext cx="2967318" cy="7155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3763" y="6056306"/>
            <a:ext cx="3228061" cy="71556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6954" y="9248144"/>
            <a:ext cx="3199385" cy="7155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1767" y="2583376"/>
            <a:ext cx="3478351" cy="3530072"/>
            <a:chOff x="831767" y="2583376"/>
            <a:chExt cx="3478351" cy="35300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1767" y="2583376"/>
              <a:ext cx="3478351" cy="3530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08875" y="2921712"/>
            <a:ext cx="3478351" cy="3530072"/>
            <a:chOff x="6008875" y="2921712"/>
            <a:chExt cx="3478351" cy="35300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08875" y="2921712"/>
              <a:ext cx="3478351" cy="35300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29054" y="6374405"/>
            <a:ext cx="3478351" cy="3530072"/>
            <a:chOff x="2629054" y="6374405"/>
            <a:chExt cx="3478351" cy="35300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29054" y="6374405"/>
              <a:ext cx="3478351" cy="353007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2" y="800052"/>
            <a:ext cx="7457594" cy="1744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62252" y="2529930"/>
            <a:ext cx="2258087" cy="4983685"/>
            <a:chOff x="6962252" y="2529930"/>
            <a:chExt cx="2258087" cy="49836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2252" y="2529930"/>
              <a:ext cx="2258087" cy="49836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9140" y="2381110"/>
            <a:ext cx="3768684" cy="3693310"/>
            <a:chOff x="709140" y="2381110"/>
            <a:chExt cx="3768684" cy="3693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9140" y="2381110"/>
              <a:ext cx="3768684" cy="36933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2389" y="6229384"/>
            <a:ext cx="3230869" cy="3230869"/>
            <a:chOff x="2862389" y="6229384"/>
            <a:chExt cx="3230869" cy="32308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2389" y="6229384"/>
              <a:ext cx="3230869" cy="323086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37525" y="4827706"/>
            <a:ext cx="3256127" cy="14204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8383" y="6568963"/>
            <a:ext cx="4764117" cy="14846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42296" y="3308077"/>
            <a:ext cx="1309880" cy="1309880"/>
            <a:chOff x="10642296" y="3308077"/>
            <a:chExt cx="1309880" cy="13098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42296" y="3308077"/>
              <a:ext cx="1309880" cy="13098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42296" y="6612103"/>
            <a:ext cx="1309880" cy="1309880"/>
            <a:chOff x="10642296" y="6612103"/>
            <a:chExt cx="1309880" cy="13098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42296" y="6612103"/>
              <a:ext cx="1309880" cy="13098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42296" y="4963985"/>
            <a:ext cx="1309880" cy="1309880"/>
            <a:chOff x="10642296" y="4963985"/>
            <a:chExt cx="1309880" cy="13098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42296" y="4963985"/>
              <a:ext cx="1309880" cy="130988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66097" y="3260783"/>
            <a:ext cx="3275527" cy="142047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1800000">
            <a:off x="827919" y="4493923"/>
            <a:ext cx="5142360" cy="139530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800000">
            <a:off x="5961506" y="6131629"/>
            <a:ext cx="3687094" cy="13953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1800000">
            <a:off x="932020" y="6719908"/>
            <a:ext cx="5142361" cy="139530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2" y="800052"/>
            <a:ext cx="7457689" cy="1875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3212" y="3870555"/>
            <a:ext cx="2713423" cy="4142630"/>
            <a:chOff x="6313212" y="3870555"/>
            <a:chExt cx="2713423" cy="41426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3212" y="3870555"/>
              <a:ext cx="2713423" cy="4142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5482" y="3939872"/>
            <a:ext cx="4073608" cy="4073313"/>
            <a:chOff x="885482" y="3939872"/>
            <a:chExt cx="4073608" cy="40733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482" y="3939872"/>
              <a:ext cx="4073608" cy="40733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0931" y="7956039"/>
            <a:ext cx="3586204" cy="7005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55639" y="7956039"/>
            <a:ext cx="3557633" cy="6535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24969" y="4363780"/>
            <a:ext cx="3020377" cy="15570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2" y="800052"/>
            <a:ext cx="7457689" cy="1875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3212" y="3870555"/>
            <a:ext cx="2713423" cy="4142630"/>
            <a:chOff x="6313212" y="3870555"/>
            <a:chExt cx="2713423" cy="41426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3212" y="3870555"/>
              <a:ext cx="2713423" cy="4142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5482" y="3939872"/>
            <a:ext cx="4073608" cy="4073313"/>
            <a:chOff x="885482" y="3939872"/>
            <a:chExt cx="4073608" cy="40733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482" y="3939872"/>
              <a:ext cx="4073608" cy="40733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0931" y="7956039"/>
            <a:ext cx="3586204" cy="7005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55639" y="7956039"/>
            <a:ext cx="3557633" cy="7155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990" y="3738959"/>
            <a:ext cx="5048539" cy="5123608"/>
            <a:chOff x="282990" y="3738959"/>
            <a:chExt cx="5048539" cy="51236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990" y="3738959"/>
              <a:ext cx="5048539" cy="51236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45654" y="3738959"/>
            <a:ext cx="5048539" cy="5123608"/>
            <a:chOff x="5145654" y="3738959"/>
            <a:chExt cx="5048539" cy="51236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5654" y="3738959"/>
              <a:ext cx="5048539" cy="512360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24969" y="4363780"/>
            <a:ext cx="3020377" cy="155709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2" y="800052"/>
            <a:ext cx="7457689" cy="1875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8149" y="2574815"/>
            <a:ext cx="3229351" cy="3229351"/>
            <a:chOff x="1028149" y="2574815"/>
            <a:chExt cx="3229351" cy="32293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149" y="2574815"/>
              <a:ext cx="3229351" cy="32293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64668" y="2555444"/>
            <a:ext cx="3229351" cy="3229351"/>
            <a:chOff x="2664668" y="2555444"/>
            <a:chExt cx="3229351" cy="32293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4668" y="2555444"/>
              <a:ext cx="3229351" cy="32293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8779" y="6075939"/>
            <a:ext cx="3229351" cy="3229351"/>
            <a:chOff x="1008779" y="6075939"/>
            <a:chExt cx="3229351" cy="32293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779" y="6075939"/>
              <a:ext cx="3229351" cy="32293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45297" y="6056568"/>
            <a:ext cx="3229351" cy="3229351"/>
            <a:chOff x="2645297" y="6056568"/>
            <a:chExt cx="3229351" cy="32293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5297" y="6056568"/>
              <a:ext cx="3229351" cy="32293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40886" y="4427266"/>
            <a:ext cx="2263150" cy="3722124"/>
            <a:chOff x="5540886" y="4427266"/>
            <a:chExt cx="2263150" cy="37221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060000">
              <a:off x="5540886" y="4427266"/>
              <a:ext cx="2263150" cy="37221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57500" y="5784795"/>
            <a:ext cx="1220991" cy="1458254"/>
            <a:chOff x="4257500" y="5784795"/>
            <a:chExt cx="1220991" cy="14582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57500" y="5784795"/>
              <a:ext cx="1220991" cy="145825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18383" y="4863963"/>
            <a:ext cx="3692089" cy="16064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08763" y="6467154"/>
            <a:ext cx="3486508" cy="160644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642296" y="3317601"/>
            <a:ext cx="1309880" cy="1309880"/>
            <a:chOff x="10642296" y="3317601"/>
            <a:chExt cx="1309880" cy="130988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2296" y="3317601"/>
              <a:ext cx="1309880" cy="13098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42296" y="6590962"/>
            <a:ext cx="1309880" cy="1309880"/>
            <a:chOff x="10642296" y="6590962"/>
            <a:chExt cx="1309880" cy="13098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42296" y="6590962"/>
              <a:ext cx="1309880" cy="13098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42296" y="4992556"/>
            <a:ext cx="1309880" cy="1309880"/>
            <a:chOff x="10642296" y="4992556"/>
            <a:chExt cx="1309880" cy="13098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2296" y="4992556"/>
              <a:ext cx="1309880" cy="130988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66097" y="3260783"/>
            <a:ext cx="3398860" cy="173311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1800000">
            <a:off x="308232" y="3477046"/>
            <a:ext cx="7244780" cy="266665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5419" y="3111134"/>
            <a:ext cx="12126151" cy="59751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21905" y="2256677"/>
            <a:ext cx="5469630" cy="4825579"/>
            <a:chOff x="1921905" y="2256677"/>
            <a:chExt cx="5469630" cy="48255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00000">
              <a:off x="-497938" y="158860"/>
              <a:ext cx="10939261" cy="965115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00000">
              <a:off x="1921905" y="2256677"/>
              <a:ext cx="5469630" cy="482557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94333" y="5264790"/>
            <a:ext cx="5263985" cy="28773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919" y="784148"/>
            <a:ext cx="3145895" cy="21607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65858" y="2450379"/>
            <a:ext cx="6476190" cy="94631"/>
            <a:chOff x="8365858" y="2450379"/>
            <a:chExt cx="6476190" cy="946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5858" y="2450379"/>
              <a:ext cx="6476190" cy="946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5858" y="3758162"/>
            <a:ext cx="6476190" cy="94631"/>
            <a:chOff x="8365858" y="3758162"/>
            <a:chExt cx="6476190" cy="946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5858" y="3758162"/>
              <a:ext cx="6476190" cy="946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65858" y="5065946"/>
            <a:ext cx="6476190" cy="94631"/>
            <a:chOff x="8365858" y="5065946"/>
            <a:chExt cx="6476190" cy="946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5858" y="5065946"/>
              <a:ext cx="6476190" cy="94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5858" y="6335635"/>
            <a:ext cx="6476190" cy="94631"/>
            <a:chOff x="8365858" y="6335635"/>
            <a:chExt cx="6476190" cy="946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5858" y="6335635"/>
              <a:ext cx="6476190" cy="946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65858" y="9865449"/>
            <a:ext cx="6476190" cy="94631"/>
            <a:chOff x="8365858" y="9865449"/>
            <a:chExt cx="6476190" cy="946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5858" y="9865449"/>
              <a:ext cx="6476190" cy="946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35946" y="2611994"/>
            <a:ext cx="1409116" cy="1292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5470" y="3914569"/>
            <a:ext cx="1409116" cy="12920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45792" y="5179048"/>
            <a:ext cx="1420612" cy="13018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4514" y="8767466"/>
            <a:ext cx="1392520" cy="13018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99148" y="7624832"/>
            <a:ext cx="2526957" cy="11699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51367" y="7336895"/>
            <a:ext cx="6876679" cy="94631"/>
            <a:chOff x="13251367" y="7336895"/>
            <a:chExt cx="6876679" cy="946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251367" y="7336895"/>
              <a:ext cx="6876679" cy="946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99626" y="4008436"/>
            <a:ext cx="3163210" cy="116902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37861" y="2691128"/>
            <a:ext cx="3125812" cy="117333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99580" y="8833739"/>
            <a:ext cx="1823621" cy="117593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74041" y="1393958"/>
            <a:ext cx="1247211" cy="129203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89301" y="1430604"/>
            <a:ext cx="1944146" cy="11161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99099" y="5264014"/>
            <a:ext cx="3125812" cy="11733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68715" y="8700522"/>
            <a:ext cx="6476190" cy="94631"/>
            <a:chOff x="8468715" y="8700522"/>
            <a:chExt cx="6476190" cy="946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8715" y="8700522"/>
              <a:ext cx="6476190" cy="9463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45466" y="7501809"/>
            <a:ext cx="1409116" cy="130156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70528" y="6452252"/>
            <a:ext cx="3171205" cy="11767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68713" y="7556513"/>
            <a:ext cx="6476190" cy="94631"/>
            <a:chOff x="8468713" y="7556513"/>
            <a:chExt cx="6476190" cy="9463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8713" y="7556513"/>
              <a:ext cx="6476190" cy="9463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45467" y="6357797"/>
            <a:ext cx="1387705" cy="13018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44" y="5503302"/>
            <a:ext cx="3776817" cy="2895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2" y="800052"/>
            <a:ext cx="7752127" cy="18759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0068" y="2653685"/>
            <a:ext cx="2828060" cy="3860764"/>
            <a:chOff x="720068" y="2653685"/>
            <a:chExt cx="2828060" cy="38607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068" y="2653685"/>
              <a:ext cx="2828060" cy="38607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5138" y="2522731"/>
            <a:ext cx="3741850" cy="4187213"/>
            <a:chOff x="5835138" y="2522731"/>
            <a:chExt cx="3741850" cy="41872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5138" y="2522731"/>
              <a:ext cx="3741850" cy="4187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08274" y="6314761"/>
            <a:ext cx="4129750" cy="3209731"/>
            <a:chOff x="3208274" y="6314761"/>
            <a:chExt cx="4129750" cy="32097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8274" y="6314761"/>
              <a:ext cx="4129750" cy="320973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1560" y="6486201"/>
            <a:ext cx="3049118" cy="76254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07297" y="6762478"/>
            <a:ext cx="3020547" cy="6535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51135" y="9467335"/>
            <a:ext cx="3055195" cy="7005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24969" y="4363780"/>
            <a:ext cx="3020377" cy="15570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24969" y="4363780"/>
            <a:ext cx="3020377" cy="15570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612" y="800052"/>
            <a:ext cx="7752127" cy="18759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0068" y="2653685"/>
            <a:ext cx="2828060" cy="3860764"/>
            <a:chOff x="720068" y="2653685"/>
            <a:chExt cx="2828060" cy="38607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068" y="2653685"/>
              <a:ext cx="2828060" cy="38607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5138" y="2522731"/>
            <a:ext cx="3741850" cy="4187213"/>
            <a:chOff x="5835138" y="2522731"/>
            <a:chExt cx="3741850" cy="41872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5138" y="2522731"/>
              <a:ext cx="3741850" cy="4187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08274" y="6314761"/>
            <a:ext cx="4129750" cy="3209731"/>
            <a:chOff x="3208274" y="6314761"/>
            <a:chExt cx="4129750" cy="32097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08274" y="6314761"/>
              <a:ext cx="4129750" cy="320973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1560" y="6486201"/>
            <a:ext cx="3049118" cy="76254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07297" y="6762478"/>
            <a:ext cx="3020547" cy="6535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51135" y="9467335"/>
            <a:ext cx="3055195" cy="7005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78702" y="2865073"/>
            <a:ext cx="3788538" cy="3844871"/>
            <a:chOff x="478702" y="2865073"/>
            <a:chExt cx="3788538" cy="38448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8702" y="2865073"/>
              <a:ext cx="3788538" cy="3844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64438" y="3161634"/>
            <a:ext cx="3788538" cy="3844871"/>
            <a:chOff x="6164438" y="3161634"/>
            <a:chExt cx="3788538" cy="38448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64438" y="3161634"/>
              <a:ext cx="3788538" cy="38448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17622" y="6314761"/>
            <a:ext cx="3788538" cy="3844871"/>
            <a:chOff x="3417622" y="6314761"/>
            <a:chExt cx="3788538" cy="38448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17622" y="6314761"/>
              <a:ext cx="3788538" cy="384487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4424" y="5182820"/>
            <a:ext cx="10083810" cy="121980"/>
            <a:chOff x="5634424" y="5182820"/>
            <a:chExt cx="10083810" cy="1219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4424" y="5182820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612" y="800052"/>
            <a:ext cx="7752127" cy="18759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8383" y="4863963"/>
            <a:ext cx="4221622" cy="16064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8763" y="6467154"/>
            <a:ext cx="4735737" cy="16064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42296" y="3211225"/>
            <a:ext cx="1309880" cy="1309880"/>
            <a:chOff x="10642296" y="3211225"/>
            <a:chExt cx="1309880" cy="13098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2296" y="3211225"/>
              <a:ext cx="1309880" cy="13098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42296" y="6590962"/>
            <a:ext cx="1309880" cy="1309880"/>
            <a:chOff x="10642296" y="6590962"/>
            <a:chExt cx="1309880" cy="13098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42296" y="6590962"/>
              <a:ext cx="1309880" cy="13098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2296" y="4992556"/>
            <a:ext cx="1309880" cy="1309880"/>
            <a:chOff x="10642296" y="4992556"/>
            <a:chExt cx="1309880" cy="13098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2296" y="4992556"/>
              <a:ext cx="1309880" cy="130988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66097" y="3260783"/>
            <a:ext cx="4221422" cy="14204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607465" y="2763007"/>
            <a:ext cx="1690218" cy="2884489"/>
            <a:chOff x="2607465" y="2763007"/>
            <a:chExt cx="1690218" cy="28844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7465" y="2763007"/>
              <a:ext cx="1690218" cy="28844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84335" y="2793487"/>
            <a:ext cx="2847632" cy="2847632"/>
            <a:chOff x="4484335" y="2793487"/>
            <a:chExt cx="2847632" cy="28476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84335" y="2793487"/>
              <a:ext cx="2847632" cy="2847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7465" y="5938911"/>
            <a:ext cx="4122722" cy="4122722"/>
            <a:chOff x="2607465" y="5938911"/>
            <a:chExt cx="4122722" cy="41227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7465" y="5938911"/>
              <a:ext cx="4122722" cy="412272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841" y="83631"/>
            <a:ext cx="2317136" cy="9289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841" y="83631"/>
            <a:ext cx="2355232" cy="9289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2724" y="1372723"/>
            <a:ext cx="13641076" cy="7673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841" y="83631"/>
            <a:ext cx="2355232" cy="9289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1257300"/>
            <a:ext cx="11023327" cy="82753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030" y="861890"/>
            <a:ext cx="11586774" cy="9009126"/>
            <a:chOff x="185030" y="861890"/>
            <a:chExt cx="11586774" cy="90091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030" y="861890"/>
              <a:ext cx="11586774" cy="90091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841" y="83631"/>
            <a:ext cx="2317137" cy="9289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7844" y="5081867"/>
            <a:ext cx="10083810" cy="121980"/>
            <a:chOff x="9047844" y="5081867"/>
            <a:chExt cx="10083810" cy="1219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047844" y="5081867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22207" y="0"/>
            <a:ext cx="1584718" cy="1582960"/>
            <a:chOff x="4922207" y="0"/>
            <a:chExt cx="1584718" cy="15829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2207" y="0"/>
              <a:ext cx="1584718" cy="15829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9865" y="1601162"/>
            <a:ext cx="5741345" cy="4503521"/>
            <a:chOff x="359865" y="1601162"/>
            <a:chExt cx="5741345" cy="45035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865" y="1601162"/>
              <a:ext cx="5741345" cy="45035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38900" y="1137213"/>
            <a:ext cx="4374458" cy="9789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77766" y="3462824"/>
            <a:ext cx="2676748" cy="5857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9488" y="2040590"/>
            <a:ext cx="1384610" cy="1383074"/>
            <a:chOff x="749488" y="2040590"/>
            <a:chExt cx="1384610" cy="13830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488" y="2040590"/>
              <a:ext cx="1384610" cy="138307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69902" y="3415116"/>
            <a:ext cx="2918005" cy="5857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97156" y="2080558"/>
            <a:ext cx="1384610" cy="1383074"/>
            <a:chOff x="3197156" y="2080558"/>
            <a:chExt cx="1384610" cy="13830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7156" y="2080558"/>
              <a:ext cx="1384610" cy="13830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8645" y="4090421"/>
            <a:ext cx="1384610" cy="1383074"/>
            <a:chOff x="1538645" y="4090421"/>
            <a:chExt cx="1384610" cy="13830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8645" y="4090421"/>
              <a:ext cx="1384610" cy="13830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68697" y="4089776"/>
            <a:ext cx="1384610" cy="1383074"/>
            <a:chOff x="4368697" y="4089776"/>
            <a:chExt cx="1384610" cy="13830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68697" y="4089776"/>
              <a:ext cx="1384610" cy="138307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3910" y="5464620"/>
            <a:ext cx="2922786" cy="5857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487592" y="5481439"/>
            <a:ext cx="2080053" cy="5191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4762" y="6104683"/>
            <a:ext cx="5648545" cy="3398294"/>
            <a:chOff x="104762" y="6104683"/>
            <a:chExt cx="5648545" cy="339829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62210" y="6597210"/>
              <a:ext cx="3005882" cy="2905767"/>
              <a:chOff x="1262210" y="6597210"/>
              <a:chExt cx="3005882" cy="290576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62210" y="6597210"/>
                <a:ext cx="3005882" cy="2905767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36" y="6013257"/>
              <a:ext cx="4360229" cy="97893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4539" y="8733573"/>
              <a:ext cx="2297710" cy="576262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481564" y="7339186"/>
              <a:ext cx="1384610" cy="1383074"/>
              <a:chOff x="1481564" y="7339186"/>
              <a:chExt cx="1384610" cy="138307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81564" y="7339186"/>
                <a:ext cx="1384610" cy="13830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566543" y="7234618"/>
              <a:ext cx="1384610" cy="1383074"/>
              <a:chOff x="3566543" y="7234618"/>
              <a:chExt cx="1384610" cy="138307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566543" y="7234618"/>
                <a:ext cx="1384610" cy="1383074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61807" y="8733573"/>
              <a:ext cx="2462576" cy="5191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62733" y="2281914"/>
            <a:ext cx="5308476" cy="3190936"/>
            <a:chOff x="6862733" y="2281914"/>
            <a:chExt cx="5308476" cy="319093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655092" y="2567083"/>
              <a:ext cx="3671297" cy="2905767"/>
              <a:chOff x="7655092" y="2567083"/>
              <a:chExt cx="3671297" cy="290576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655092" y="2567083"/>
                <a:ext cx="3671297" cy="2905767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71307" y="2190487"/>
              <a:ext cx="4503067" cy="978934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89383" y="4495517"/>
              <a:ext cx="2241823" cy="545090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8732845" y="3131374"/>
              <a:ext cx="1384610" cy="1383074"/>
              <a:chOff x="8732845" y="3131374"/>
              <a:chExt cx="1384610" cy="138307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732845" y="3131374"/>
                <a:ext cx="1384610" cy="1383074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893453" y="419428"/>
            <a:ext cx="1729305" cy="9789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109334" y="1490434"/>
            <a:ext cx="1584718" cy="1582960"/>
            <a:chOff x="12109334" y="1490434"/>
            <a:chExt cx="1584718" cy="158296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109334" y="1490434"/>
              <a:ext cx="1584718" cy="1582960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280096" y="3010306"/>
            <a:ext cx="2836586" cy="117750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468695" y="2603577"/>
            <a:ext cx="1661446" cy="1014945"/>
            <a:chOff x="10468695" y="2603577"/>
            <a:chExt cx="1661446" cy="101494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500000">
              <a:off x="10468695" y="2603577"/>
              <a:ext cx="1661446" cy="101494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37875" y="6088505"/>
            <a:ext cx="1584718" cy="1356854"/>
            <a:chOff x="12037875" y="6088505"/>
            <a:chExt cx="1584718" cy="135685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037875" y="6088505"/>
              <a:ext cx="1584718" cy="1356854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280096" y="7466001"/>
            <a:ext cx="2479462" cy="117750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0352472" y="5436924"/>
            <a:ext cx="1661446" cy="1014945"/>
            <a:chOff x="10352472" y="5436924"/>
            <a:chExt cx="1661446" cy="101494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11340000">
              <a:off x="10352472" y="5436924"/>
              <a:ext cx="1661446" cy="101494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625390" y="3736700"/>
            <a:ext cx="1584718" cy="1582960"/>
            <a:chOff x="14625390" y="3736700"/>
            <a:chExt cx="1584718" cy="158296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625390" y="3736700"/>
              <a:ext cx="1584718" cy="1582960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766763" y="5318839"/>
            <a:ext cx="2871215" cy="64776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978417" y="6104686"/>
            <a:ext cx="5427192" cy="3398291"/>
            <a:chOff x="5978417" y="6104686"/>
            <a:chExt cx="5427192" cy="339829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6070374" y="6597210"/>
              <a:ext cx="5257340" cy="2905767"/>
              <a:chOff x="6070374" y="6597210"/>
              <a:chExt cx="5257340" cy="2905767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6070374" y="6597210"/>
                <a:ext cx="5257340" cy="2905767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05707" y="6013259"/>
              <a:ext cx="5016515" cy="978934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30799" y="8805155"/>
              <a:ext cx="2293919" cy="576262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6897826" y="7410772"/>
              <a:ext cx="1384610" cy="1383074"/>
              <a:chOff x="6897826" y="7410772"/>
              <a:chExt cx="1384610" cy="138307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6897826" y="7410772"/>
                <a:ext cx="1384610" cy="138307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140952" y="7286835"/>
              <a:ext cx="1384610" cy="1383074"/>
              <a:chOff x="9140952" y="7286835"/>
              <a:chExt cx="1384610" cy="1383074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9140952" y="7286835"/>
                <a:ext cx="1384610" cy="1383074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36215" y="8785785"/>
              <a:ext cx="2531548" cy="5857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945099" y="6986166"/>
            <a:ext cx="2066636" cy="1054896"/>
            <a:chOff x="4945099" y="6986166"/>
            <a:chExt cx="2066636" cy="105489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7140000">
              <a:off x="4945099" y="6986166"/>
              <a:ext cx="2066636" cy="105489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888320" y="6307538"/>
            <a:ext cx="1333962" cy="814891"/>
            <a:chOff x="3888320" y="6307538"/>
            <a:chExt cx="1333962" cy="81489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7020000">
              <a:off x="3888320" y="6307538"/>
              <a:ext cx="1333962" cy="81489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5487999" y="1892929"/>
            <a:ext cx="2095915" cy="1280353"/>
            <a:chOff x="5487999" y="1892929"/>
            <a:chExt cx="2095915" cy="1280353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10500000">
              <a:off x="5487999" y="1892929"/>
              <a:ext cx="2095915" cy="128035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322586" y="87202"/>
            <a:ext cx="7516178" cy="1561304"/>
            <a:chOff x="8322586" y="87202"/>
            <a:chExt cx="7516178" cy="1561304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780000">
              <a:off x="8322586" y="87202"/>
              <a:ext cx="7516178" cy="156130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6679091" y="0"/>
            <a:ext cx="1584718" cy="1582960"/>
            <a:chOff x="6679091" y="0"/>
            <a:chExt cx="1584718" cy="1582960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9091" y="0"/>
              <a:ext cx="1584718" cy="1582960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5893896" y="1604811"/>
            <a:ext cx="2457500" cy="5191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2269" y="2774152"/>
            <a:ext cx="7361316" cy="2132116"/>
            <a:chOff x="542269" y="2774152"/>
            <a:chExt cx="7361316" cy="2132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69" y="2774152"/>
              <a:ext cx="7361316" cy="2132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841" y="83631"/>
            <a:ext cx="2317137" cy="9289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7844" y="5081867"/>
            <a:ext cx="10083810" cy="121980"/>
            <a:chOff x="9047844" y="5081867"/>
            <a:chExt cx="10083810" cy="1219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047844" y="5081867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403" y="2983901"/>
            <a:ext cx="3143882" cy="1922368"/>
            <a:chOff x="182403" y="2983901"/>
            <a:chExt cx="3143882" cy="19223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85" y="4406134"/>
              <a:ext cx="2020738" cy="5191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62039" y="2983901"/>
              <a:ext cx="1384610" cy="1383074"/>
              <a:chOff x="1062039" y="2983901"/>
              <a:chExt cx="1384610" cy="138307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2039" y="2983901"/>
                <a:ext cx="1384610" cy="138307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703498" y="2983901"/>
            <a:ext cx="3143882" cy="1922368"/>
            <a:chOff x="2703498" y="2983901"/>
            <a:chExt cx="3143882" cy="19223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5881" y="4406134"/>
              <a:ext cx="2265757" cy="5191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583130" y="2983901"/>
              <a:ext cx="1384610" cy="1383074"/>
              <a:chOff x="3583130" y="2983901"/>
              <a:chExt cx="1384610" cy="138307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583130" y="2983901"/>
                <a:ext cx="1384610" cy="138307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224594" y="2983901"/>
            <a:ext cx="3143882" cy="1922368"/>
            <a:chOff x="5224594" y="2983901"/>
            <a:chExt cx="3143882" cy="19223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76976" y="4406134"/>
              <a:ext cx="2267300" cy="519119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104226" y="2983901"/>
              <a:ext cx="1384610" cy="1383074"/>
              <a:chOff x="6104226" y="2983901"/>
              <a:chExt cx="1384610" cy="13830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04226" y="2983901"/>
                <a:ext cx="1384610" cy="1383074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991320" y="1943453"/>
            <a:ext cx="4008543" cy="99798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44895" y="6364505"/>
            <a:ext cx="12502504" cy="2132116"/>
            <a:chOff x="544895" y="6364505"/>
            <a:chExt cx="12502504" cy="21321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4895" y="6364505"/>
              <a:ext cx="12502504" cy="21321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5030" y="6559913"/>
            <a:ext cx="3143882" cy="1922368"/>
            <a:chOff x="185030" y="6559913"/>
            <a:chExt cx="3143882" cy="192236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412" y="7982146"/>
              <a:ext cx="2358615" cy="5775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064665" y="6559913"/>
              <a:ext cx="1384610" cy="1383074"/>
              <a:chOff x="1064665" y="6559913"/>
              <a:chExt cx="1384610" cy="138307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4665" y="6559913"/>
                <a:ext cx="1384610" cy="138307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591326" y="6557559"/>
            <a:ext cx="3143882" cy="1922368"/>
            <a:chOff x="2591326" y="6557559"/>
            <a:chExt cx="3143882" cy="192236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3708" y="7979792"/>
              <a:ext cx="2245615" cy="57626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470957" y="6557559"/>
              <a:ext cx="1384610" cy="1383074"/>
              <a:chOff x="3470957" y="6557559"/>
              <a:chExt cx="1384610" cy="138307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470957" y="6557559"/>
                <a:ext cx="1384610" cy="138307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940479" y="6583776"/>
            <a:ext cx="3143882" cy="1922368"/>
            <a:chOff x="4940479" y="6583776"/>
            <a:chExt cx="3143882" cy="192236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92861" y="8006010"/>
              <a:ext cx="2612615" cy="519119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5820111" y="6583776"/>
              <a:ext cx="1384610" cy="1383074"/>
              <a:chOff x="5820111" y="6583776"/>
              <a:chExt cx="1384610" cy="138307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820111" y="6583776"/>
                <a:ext cx="1384610" cy="1383074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115612" y="5502803"/>
            <a:ext cx="3645715" cy="99798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318204" y="6600362"/>
            <a:ext cx="3143882" cy="1922368"/>
            <a:chOff x="7318204" y="6600362"/>
            <a:chExt cx="3143882" cy="192236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70586" y="8022595"/>
              <a:ext cx="2404824" cy="519119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8197840" y="6600362"/>
              <a:ext cx="1384610" cy="1383074"/>
              <a:chOff x="8197840" y="6600362"/>
              <a:chExt cx="1384610" cy="138307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97840" y="6600362"/>
                <a:ext cx="1384610" cy="1383074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9686405" y="6583668"/>
            <a:ext cx="3143882" cy="1922368"/>
            <a:chOff x="9686405" y="6583668"/>
            <a:chExt cx="3143882" cy="192236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38787" y="8005902"/>
              <a:ext cx="2104072" cy="519119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0566038" y="6583668"/>
              <a:ext cx="1384610" cy="1383074"/>
              <a:chOff x="10566038" y="6583668"/>
              <a:chExt cx="1384610" cy="138307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66038" y="6583668"/>
                <a:ext cx="1384610" cy="13830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2554" y="2553221"/>
            <a:ext cx="7541224" cy="5375637"/>
            <a:chOff x="312554" y="2553221"/>
            <a:chExt cx="7541224" cy="53756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554" y="2553221"/>
              <a:ext cx="7541224" cy="53756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841" y="83631"/>
            <a:ext cx="2355232" cy="9289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7844" y="5081867"/>
            <a:ext cx="10083810" cy="121980"/>
            <a:chOff x="9047844" y="5081867"/>
            <a:chExt cx="10083810" cy="1219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047844" y="5081867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3496" y="3037979"/>
            <a:ext cx="6974428" cy="4323833"/>
            <a:chOff x="563496" y="3037979"/>
            <a:chExt cx="6974428" cy="4323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496" y="3037979"/>
              <a:ext cx="6974428" cy="432383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4027" y="7274932"/>
            <a:ext cx="4285807" cy="9951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18741" y="2137461"/>
            <a:ext cx="5396943" cy="5751194"/>
            <a:chOff x="8418741" y="2137461"/>
            <a:chExt cx="5396943" cy="57511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8741" y="2137461"/>
              <a:ext cx="5396943" cy="5751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06408" y="2509242"/>
            <a:ext cx="4772752" cy="4772752"/>
            <a:chOff x="8706408" y="2509242"/>
            <a:chExt cx="4772752" cy="47727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06408" y="2509242"/>
              <a:ext cx="4772752" cy="47727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25791" y="7198567"/>
            <a:ext cx="4586353" cy="10593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93183" y="2042980"/>
            <a:ext cx="2008370" cy="1925525"/>
            <a:chOff x="293183" y="2042980"/>
            <a:chExt cx="2008370" cy="19255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3183" y="2042980"/>
              <a:ext cx="2008370" cy="1925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2554" y="2553221"/>
            <a:ext cx="7541224" cy="5375637"/>
            <a:chOff x="312554" y="2553221"/>
            <a:chExt cx="7541224" cy="53756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554" y="2553221"/>
              <a:ext cx="7541224" cy="53756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841" y="83631"/>
            <a:ext cx="2355232" cy="9289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7844" y="5081867"/>
            <a:ext cx="10083810" cy="121980"/>
            <a:chOff x="9047844" y="5081867"/>
            <a:chExt cx="10083810" cy="1219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047844" y="5081867"/>
              <a:ext cx="10083810" cy="121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3496" y="3037979"/>
            <a:ext cx="6974428" cy="4323833"/>
            <a:chOff x="563496" y="3037979"/>
            <a:chExt cx="6974428" cy="4323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496" y="3037979"/>
              <a:ext cx="6974428" cy="432383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4027" y="7274932"/>
            <a:ext cx="4285807" cy="9951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18741" y="2137461"/>
            <a:ext cx="5396943" cy="5751194"/>
            <a:chOff x="8418741" y="2137461"/>
            <a:chExt cx="5396943" cy="57511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8741" y="2137461"/>
              <a:ext cx="5396943" cy="5751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06408" y="2509242"/>
            <a:ext cx="4772752" cy="4772752"/>
            <a:chOff x="8706408" y="2509242"/>
            <a:chExt cx="4772752" cy="47727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06408" y="2509242"/>
              <a:ext cx="4772752" cy="47727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25791" y="7198567"/>
            <a:ext cx="4586353" cy="10593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53778" y="1590459"/>
            <a:ext cx="2008370" cy="1925525"/>
            <a:chOff x="7853778" y="1590459"/>
            <a:chExt cx="2008370" cy="19255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3778" y="1590459"/>
              <a:ext cx="2008370" cy="1925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5" y="5503311"/>
            <a:ext cx="3776817" cy="2895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984" y="981004"/>
            <a:ext cx="1229213" cy="9289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506" y="2497572"/>
            <a:ext cx="4430633" cy="7211892"/>
            <a:chOff x="775506" y="2497572"/>
            <a:chExt cx="4430633" cy="72118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39811" y="-937965"/>
              <a:ext cx="8861266" cy="1442378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506" y="2497572"/>
              <a:ext cx="4430633" cy="72118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5506" y="2497572"/>
            <a:ext cx="4430633" cy="7215181"/>
            <a:chOff x="775506" y="2497572"/>
            <a:chExt cx="4430633" cy="72151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506" y="2497572"/>
              <a:ext cx="4430633" cy="72151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7714" y="6299733"/>
            <a:ext cx="1498487" cy="7625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5387" y="8290168"/>
            <a:ext cx="4064869" cy="14270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07549" y="2497572"/>
            <a:ext cx="4430633" cy="7211892"/>
            <a:chOff x="6107549" y="2497572"/>
            <a:chExt cx="4430633" cy="72118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2233" y="-937965"/>
              <a:ext cx="8861266" cy="1442378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7549" y="2497572"/>
              <a:ext cx="4430633" cy="72118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07549" y="2497572"/>
            <a:ext cx="4430633" cy="7215181"/>
            <a:chOff x="6107549" y="2497572"/>
            <a:chExt cx="4430633" cy="72151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7549" y="2497572"/>
              <a:ext cx="4430633" cy="72151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08726" y="6208707"/>
            <a:ext cx="1715961" cy="10748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07562" y="6960476"/>
            <a:ext cx="2373437" cy="5049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36616" y="2391142"/>
            <a:ext cx="4430633" cy="7211892"/>
            <a:chOff x="11436616" y="2391142"/>
            <a:chExt cx="4430633" cy="72118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1299" y="-1044395"/>
              <a:ext cx="8861266" cy="1442378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36616" y="2391142"/>
              <a:ext cx="4430633" cy="7211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6616" y="2391142"/>
            <a:ext cx="4430633" cy="7215181"/>
            <a:chOff x="11436616" y="2391142"/>
            <a:chExt cx="4430633" cy="72151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6616" y="2391142"/>
              <a:ext cx="4430633" cy="721518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37822" y="6102269"/>
            <a:ext cx="1715961" cy="107485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36600" y="6854048"/>
            <a:ext cx="1591218" cy="5049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5238" y="-118242"/>
            <a:ext cx="2305724" cy="2217535"/>
            <a:chOff x="1255238" y="-118242"/>
            <a:chExt cx="2305724" cy="22175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5238" y="-118242"/>
              <a:ext cx="2305724" cy="221753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47823" y="336560"/>
            <a:ext cx="6757690" cy="174427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6886" y="7009438"/>
            <a:ext cx="2582694" cy="48579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69753" y="6587600"/>
            <a:ext cx="600437" cy="44839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26067" y="8290168"/>
            <a:ext cx="4064869" cy="14270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44845" y="8278740"/>
            <a:ext cx="4064869" cy="142709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27076" y="7652562"/>
            <a:ext cx="3069066" cy="81587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07362" y="7661848"/>
            <a:ext cx="3323523" cy="84374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98038" y="7652562"/>
            <a:ext cx="3530666" cy="8437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5830544" y="5503302"/>
            <a:ext cx="3776817" cy="2895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0212" y="448286"/>
            <a:ext cx="10975684" cy="24442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5159" y="3227269"/>
            <a:ext cx="3987009" cy="2622145"/>
            <a:chOff x="1885159" y="3227269"/>
            <a:chExt cx="3987009" cy="2622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5159" y="3227269"/>
              <a:ext cx="3987009" cy="26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5159" y="5965413"/>
            <a:ext cx="3987009" cy="2622145"/>
            <a:chOff x="1885159" y="5965413"/>
            <a:chExt cx="3987009" cy="26221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5159" y="5965413"/>
              <a:ext cx="3987009" cy="2622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65264" y="3227269"/>
            <a:ext cx="3987009" cy="2622145"/>
            <a:chOff x="10765264" y="3227269"/>
            <a:chExt cx="3987009" cy="26221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5264" y="3227269"/>
              <a:ext cx="3987009" cy="2622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04324" y="5965413"/>
            <a:ext cx="3987009" cy="2622145"/>
            <a:chOff x="6404324" y="5965413"/>
            <a:chExt cx="3987009" cy="26221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4324" y="5965413"/>
              <a:ext cx="3987009" cy="26221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6336" y="3227269"/>
            <a:ext cx="3987009" cy="2622145"/>
            <a:chOff x="6336336" y="3227269"/>
            <a:chExt cx="3987009" cy="26221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6336" y="3227269"/>
              <a:ext cx="3987009" cy="26221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65264" y="5965413"/>
            <a:ext cx="3987009" cy="2622145"/>
            <a:chOff x="10765264" y="5965413"/>
            <a:chExt cx="3987009" cy="26221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65264" y="5965413"/>
              <a:ext cx="3987009" cy="262214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6668" y="83632"/>
            <a:ext cx="1446669" cy="8154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984" y="981004"/>
            <a:ext cx="1229213" cy="9289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506" y="2497572"/>
            <a:ext cx="4430633" cy="7211892"/>
            <a:chOff x="775506" y="2497572"/>
            <a:chExt cx="4430633" cy="72118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39811" y="-937965"/>
              <a:ext cx="8861266" cy="1442378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506" y="2497572"/>
              <a:ext cx="4430633" cy="72118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5506" y="2497572"/>
            <a:ext cx="4430633" cy="7215181"/>
            <a:chOff x="775506" y="2497572"/>
            <a:chExt cx="4430633" cy="72151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506" y="2497572"/>
              <a:ext cx="4430633" cy="72151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7714" y="6299733"/>
            <a:ext cx="1479440" cy="7530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5387" y="8290168"/>
            <a:ext cx="4064869" cy="14270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07549" y="2497572"/>
            <a:ext cx="4430633" cy="7211892"/>
            <a:chOff x="6107549" y="2497572"/>
            <a:chExt cx="4430633" cy="72118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2233" y="-937965"/>
              <a:ext cx="8861266" cy="1442378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7549" y="2497572"/>
              <a:ext cx="4430633" cy="72118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28912" y="2497572"/>
            <a:ext cx="4609270" cy="7215181"/>
            <a:chOff x="5928912" y="2497572"/>
            <a:chExt cx="4609270" cy="72151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8912" y="2497572"/>
              <a:ext cx="4609270" cy="72151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08726" y="6208707"/>
            <a:ext cx="1696913" cy="106532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7562" y="6960476"/>
            <a:ext cx="2028275" cy="5049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36616" y="2391142"/>
            <a:ext cx="4430633" cy="7211892"/>
            <a:chOff x="11436616" y="2391142"/>
            <a:chExt cx="4430633" cy="72118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1299" y="-1044395"/>
              <a:ext cx="8861266" cy="1442378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6616" y="2391142"/>
              <a:ext cx="4430633" cy="7211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6616" y="2391142"/>
            <a:ext cx="4430633" cy="7215181"/>
            <a:chOff x="11436616" y="2391142"/>
            <a:chExt cx="4430633" cy="72151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6616" y="2391142"/>
              <a:ext cx="4430633" cy="721518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37822" y="6102269"/>
            <a:ext cx="1725485" cy="107485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36600" y="6854048"/>
            <a:ext cx="1246047" cy="5049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5238" y="-118242"/>
            <a:ext cx="2305724" cy="2217535"/>
            <a:chOff x="1255238" y="-118242"/>
            <a:chExt cx="2305724" cy="22175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5238" y="-118242"/>
              <a:ext cx="2305724" cy="221753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47823" y="336560"/>
            <a:ext cx="6757690" cy="174427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6886" y="7009438"/>
            <a:ext cx="1246047" cy="87251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26067" y="8290168"/>
            <a:ext cx="4064869" cy="14270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44845" y="8278740"/>
            <a:ext cx="4064869" cy="14270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598038" y="7475262"/>
            <a:ext cx="3171123" cy="84375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45496" y="7301002"/>
            <a:ext cx="3388971" cy="122407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6734" y="7494629"/>
            <a:ext cx="3187094" cy="8437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49646" y="2024063"/>
            <a:ext cx="12540418" cy="6237589"/>
            <a:chOff x="2349646" y="2024063"/>
            <a:chExt cx="12540418" cy="623758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94844" y="5652197"/>
              <a:ext cx="5254272" cy="667520"/>
              <a:chOff x="3994844" y="5652197"/>
              <a:chExt cx="5254272" cy="66752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3120000">
                <a:off x="3994844" y="5652197"/>
                <a:ext cx="5254272" cy="66752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11292" y="2208956"/>
              <a:ext cx="5469630" cy="4825579"/>
              <a:chOff x="2511292" y="2208956"/>
              <a:chExt cx="5469630" cy="482557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40000">
                <a:off x="2511292" y="2208956"/>
                <a:ext cx="5469630" cy="48255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26039" y="4424974"/>
              <a:ext cx="5496801" cy="493714"/>
              <a:chOff x="7326039" y="4424974"/>
              <a:chExt cx="5496801" cy="493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3960000">
                <a:off x="7326039" y="4424974"/>
                <a:ext cx="5496801" cy="493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324774" y="4593317"/>
              <a:ext cx="5910731" cy="667520"/>
              <a:chOff x="9324774" y="4593317"/>
              <a:chExt cx="5910731" cy="66752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4260000">
                <a:off x="9324774" y="4593317"/>
                <a:ext cx="5910731" cy="66752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653003" y="5065936"/>
              <a:ext cx="5254272" cy="667520"/>
              <a:chOff x="9653003" y="5065936"/>
              <a:chExt cx="5254272" cy="66752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20000">
                <a:off x="9653003" y="5065936"/>
                <a:ext cx="5254272" cy="6675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75328" y="5404712"/>
              <a:ext cx="955721" cy="1635980"/>
              <a:chOff x="7775328" y="5404712"/>
              <a:chExt cx="955721" cy="163598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75328" y="5404712"/>
                <a:ext cx="955721" cy="163598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8522" y="5036175"/>
            <a:ext cx="10183251" cy="213364"/>
            <a:chOff x="8498522" y="5036175"/>
            <a:chExt cx="10183251" cy="2133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498522" y="5036175"/>
              <a:ext cx="10183251" cy="2133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22332" y="1490476"/>
            <a:ext cx="5558089" cy="7303670"/>
            <a:chOff x="10422332" y="1490476"/>
            <a:chExt cx="5558089" cy="7303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2332" y="1490476"/>
              <a:ext cx="5558089" cy="7303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92791" y="2594089"/>
            <a:ext cx="3443254" cy="5123836"/>
            <a:chOff x="11792791" y="2594089"/>
            <a:chExt cx="3443254" cy="51238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1163" y="164604"/>
              <a:ext cx="6886509" cy="1024767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2791" y="2594089"/>
              <a:ext cx="3443254" cy="51238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95731" y="1474713"/>
            <a:ext cx="5561905" cy="7304762"/>
            <a:chOff x="16995731" y="1474713"/>
            <a:chExt cx="5561905" cy="7304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995731" y="1474713"/>
              <a:ext cx="5558089" cy="7303670"/>
              <a:chOff x="16995731" y="1474713"/>
              <a:chExt cx="5558089" cy="73036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95731" y="1474713"/>
                <a:ext cx="5558089" cy="73036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366190" y="2578325"/>
              <a:ext cx="3443254" cy="5123836"/>
              <a:chOff x="18366190" y="2578325"/>
              <a:chExt cx="3443254" cy="512383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44562" y="148840"/>
                <a:ext cx="6886509" cy="10247672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366190" y="2578325"/>
                <a:ext cx="3443254" cy="512383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889717" y="2927492"/>
              <a:ext cx="836564" cy="5302749"/>
              <a:chOff x="17889717" y="2927492"/>
              <a:chExt cx="836564" cy="530274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471435" y="308293"/>
                <a:ext cx="1673127" cy="10605497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889717" y="2927492"/>
                <a:ext cx="836564" cy="5302749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653" y="3880037"/>
            <a:ext cx="7244933" cy="23920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6396" y="6210367"/>
            <a:ext cx="4440530" cy="23951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53530" y="4961302"/>
            <a:ext cx="442722" cy="363110"/>
            <a:chOff x="7853530" y="4961302"/>
            <a:chExt cx="442722" cy="3631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3530" y="4961302"/>
              <a:ext cx="442722" cy="363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3879" y="371488"/>
            <a:ext cx="13022342" cy="2453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7917" y="8503138"/>
            <a:ext cx="6538051" cy="6619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07662" y="3122483"/>
            <a:ext cx="4827422" cy="5721389"/>
            <a:chOff x="2407662" y="3122483"/>
            <a:chExt cx="4827422" cy="57213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7662" y="3122483"/>
              <a:ext cx="4827422" cy="57213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55059" y="3571266"/>
            <a:ext cx="6790674" cy="4722313"/>
            <a:chOff x="8455059" y="3571266"/>
            <a:chExt cx="6790674" cy="47223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5059" y="3571266"/>
              <a:ext cx="6790674" cy="47223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6668" y="83632"/>
            <a:ext cx="1446669" cy="8154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8250" y="759809"/>
            <a:ext cx="12018298" cy="28774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25356" y="515375"/>
            <a:ext cx="2370886" cy="2809939"/>
            <a:chOff x="1925356" y="515375"/>
            <a:chExt cx="2370886" cy="28099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5356" y="515375"/>
              <a:ext cx="2370886" cy="2809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47" y="3930995"/>
            <a:ext cx="6790674" cy="4722313"/>
            <a:chOff x="1654847" y="3930995"/>
            <a:chExt cx="6790674" cy="47223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4847" y="3930995"/>
              <a:ext cx="6790674" cy="47223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6668" y="83632"/>
            <a:ext cx="1446669" cy="8154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01453" y="3972110"/>
            <a:ext cx="4712391" cy="4640084"/>
            <a:chOff x="9801453" y="3972110"/>
            <a:chExt cx="4712391" cy="46400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1453" y="3972110"/>
              <a:ext cx="4712391" cy="4640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8250" y="740761"/>
            <a:ext cx="11683420" cy="28641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25356" y="515375"/>
            <a:ext cx="2370886" cy="2809939"/>
            <a:chOff x="1925356" y="515375"/>
            <a:chExt cx="2370886" cy="28099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5356" y="515375"/>
              <a:ext cx="2370886" cy="2809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47" y="3930995"/>
            <a:ext cx="6790674" cy="4722313"/>
            <a:chOff x="1654847" y="3930995"/>
            <a:chExt cx="6790674" cy="47223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4847" y="3930995"/>
              <a:ext cx="6790674" cy="47223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6668" y="83632"/>
            <a:ext cx="1446669" cy="8154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88219" y="3935956"/>
            <a:ext cx="3738858" cy="4712391"/>
            <a:chOff x="10288219" y="3935956"/>
            <a:chExt cx="3738858" cy="47123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8219" y="3935956"/>
              <a:ext cx="3738858" cy="4712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42550" y="3344684"/>
            <a:ext cx="4415267" cy="6171429"/>
            <a:chOff x="2842550" y="3344684"/>
            <a:chExt cx="4415267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2550" y="3344684"/>
              <a:ext cx="441526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668" y="83632"/>
            <a:ext cx="1446669" cy="8154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0404" y="2761706"/>
            <a:ext cx="4658570" cy="4762303"/>
            <a:chOff x="580404" y="2761706"/>
            <a:chExt cx="4658570" cy="47623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404" y="2761706"/>
              <a:ext cx="4658570" cy="476230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60810" y="2980905"/>
            <a:ext cx="11834829" cy="4281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4572" y="1414198"/>
            <a:ext cx="5926594" cy="1522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08325" y="218978"/>
            <a:ext cx="4915501" cy="33036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0649" y="1414198"/>
            <a:ext cx="2169070" cy="15224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7465" y="231096"/>
            <a:ext cx="4130272" cy="33036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13506" y="1386499"/>
            <a:ext cx="1946489" cy="1512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38461" y="2566390"/>
            <a:ext cx="7487462" cy="7201081"/>
            <a:chOff x="4738461" y="2566390"/>
            <a:chExt cx="7487462" cy="72010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8461" y="2566390"/>
              <a:ext cx="7487462" cy="72010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2936" y="8758809"/>
            <a:ext cx="14098030" cy="9302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6668" y="83632"/>
            <a:ext cx="1446669" cy="8154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3C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90007" y="8902373"/>
            <a:ext cx="442722" cy="363110"/>
            <a:chOff x="17290007" y="8902373"/>
            <a:chExt cx="442722" cy="363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290007" y="8902373"/>
              <a:ext cx="442722" cy="3631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30539" y="5503307"/>
            <a:ext cx="3776817" cy="289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5419" y="3111133"/>
            <a:ext cx="11535829" cy="5975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21905" y="2256677"/>
            <a:ext cx="5469630" cy="4825579"/>
            <a:chOff x="1921905" y="2256677"/>
            <a:chExt cx="5469630" cy="4825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00000">
              <a:off x="-497938" y="158860"/>
              <a:ext cx="10939261" cy="965115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00000">
              <a:off x="1921905" y="2256677"/>
              <a:ext cx="5469630" cy="4825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195" y="-382015"/>
            <a:ext cx="1983177" cy="1983177"/>
            <a:chOff x="15650195" y="-382015"/>
            <a:chExt cx="1983177" cy="19831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50195" y="-382015"/>
              <a:ext cx="1983177" cy="198317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32432" y="5284160"/>
            <a:ext cx="5263985" cy="2877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4</cp:revision>
  <dcterms:created xsi:type="dcterms:W3CDTF">2022-08-18T20:44:34Z</dcterms:created>
  <dcterms:modified xsi:type="dcterms:W3CDTF">2022-08-18T15:15:03Z</dcterms:modified>
</cp:coreProperties>
</file>